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FACE27B-8B96-4298-AD2D-3C4D5CE1100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789920" y="979303"/>
            <a:ext cx="5446376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92160" y="1294697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21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participaciones, disponible en la Pagina de gobierno </a:t>
            </a:r>
            <a:r>
              <a:rPr lang="es-MX" altLang="es-MX" dirty="0">
                <a:solidFill>
                  <a:srgbClr val="000000"/>
                </a:solidFill>
              </a:rPr>
              <a:t>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87983"/>
            <a:ext cx="7344816" cy="4129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322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34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24</cp:revision>
  <dcterms:created xsi:type="dcterms:W3CDTF">2016-05-27T14:26:58Z</dcterms:created>
  <dcterms:modified xsi:type="dcterms:W3CDTF">2017-04-26T16:24:06Z</dcterms:modified>
</cp:coreProperties>
</file>